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69" r:id="rId7"/>
    <p:sldId id="270" r:id="rId8"/>
    <p:sldId id="2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</a:t>
          </a:r>
          <a:r>
            <a:rPr lang="en-US" b="1" dirty="0" smtClean="0"/>
            <a:t>2</a:t>
          </a:r>
          <a:r>
            <a:rPr lang="ru-RU" b="1" dirty="0" smtClean="0"/>
            <a:t>8.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2136" y="2629981"/>
            <a:ext cx="4405345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Экологические проблемы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изучает экология?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экологическая проблема?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Какие виды загрязнений окружающей среды существуют?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4071965" cy="3049667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4455" y="4643446"/>
            <a:ext cx="4073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Сброс вод ливневой канализации в </a:t>
            </a:r>
          </a:p>
          <a:p>
            <a:pPr algn="ctr"/>
            <a:r>
              <a:rPr lang="ru-RU" dirty="0" smtClean="0"/>
              <a:t>Воронежское водохранилище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Экологическое состояние атмосферы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Ежегодно в области выбрасывается в атмосферу около 400 тыс. т загрязняющих веществ.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Очистными сооружениями улавливается около 14% из них. Воздух загрязнён углекислым газом, соединениями серы, азота, органическими соединениями, пылью.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Главный загрязнитель атмосферы – автотранспорт (75% всех загрязняющих воздух веществ).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696419"/>
            <a:ext cx="3581113" cy="2371424"/>
          </a:xfrm>
        </p:spPr>
      </p:pic>
      <p:sp>
        <p:nvSpPr>
          <p:cNvPr id="6" name="TextBox 5"/>
          <p:cNvSpPr txBox="1"/>
          <p:nvPr/>
        </p:nvSpPr>
        <p:spPr>
          <a:xfrm>
            <a:off x="285720" y="4643446"/>
            <a:ext cx="4392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Автотранспорт – главный загрязнитель</a:t>
            </a:r>
          </a:p>
          <a:p>
            <a:pPr algn="ctr"/>
            <a:r>
              <a:rPr lang="ru-RU" dirty="0" smtClean="0"/>
              <a:t>атмосферы в Воронеже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64360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Экологическое состояние поверхностных и подземных вод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Реки области за последние десятилетия сильно обмелели. Уменьшилась длина многих рек, некоторые летом пересыхают.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Речная вода сильно загрязнена выбросами предприятий, канализационными стоками, грязной водой, стекающей после дождей по улицам городов.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Наибольшее загрязнение наблюдается в Воронежском водохранилище (особенно в нижней части), в реках Дон и Чёрная Калитва.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816"/>
            <a:ext cx="3703743" cy="2452630"/>
          </a:xfrm>
        </p:spPr>
      </p:pic>
      <p:sp>
        <p:nvSpPr>
          <p:cNvPr id="6" name="TextBox 5"/>
          <p:cNvSpPr txBox="1"/>
          <p:nvPr/>
        </p:nvSpPr>
        <p:spPr>
          <a:xfrm>
            <a:off x="642910" y="4500570"/>
            <a:ext cx="3677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Воронежское водохранилище – </a:t>
            </a:r>
          </a:p>
          <a:p>
            <a:pPr algn="ctr"/>
            <a:r>
              <a:rPr lang="ru-RU" dirty="0" smtClean="0"/>
              <a:t>один из наиболее загрязнённых</a:t>
            </a:r>
          </a:p>
          <a:p>
            <a:pPr algn="ctr"/>
            <a:r>
              <a:rPr lang="ru-RU" dirty="0" smtClean="0"/>
              <a:t>водоёмов области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64360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Экологическое состояние поверхностных и подземных вод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местах крупных водозаборов, как, например, в Воронеже, уровень подземных вод сильно понизился. Возникла воронка депрессии диаметром 9 км.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области очищается менее 3% сточных вод. Остальные сбрасываются в водоёмы без очистки. 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491463"/>
            <a:ext cx="3703743" cy="2781337"/>
          </a:xfrm>
        </p:spPr>
      </p:pic>
      <p:sp>
        <p:nvSpPr>
          <p:cNvPr id="6" name="TextBox 5"/>
          <p:cNvSpPr txBox="1"/>
          <p:nvPr/>
        </p:nvSpPr>
        <p:spPr>
          <a:xfrm>
            <a:off x="785786" y="4500570"/>
            <a:ext cx="3280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Из-за сбросов сточных вод</a:t>
            </a:r>
          </a:p>
          <a:p>
            <a:pPr algn="ctr"/>
            <a:r>
              <a:rPr lang="ru-RU" dirty="0" smtClean="0"/>
              <a:t>в реках области гибнет рыба</a:t>
            </a:r>
            <a:endParaRPr lang="ru-RU" dirty="0"/>
          </a:p>
        </p:txBody>
      </p:sp>
      <p:pic>
        <p:nvPicPr>
          <p:cNvPr id="9" name="Содержимое 7" descr="12_3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9831" y="1544669"/>
            <a:ext cx="3703743" cy="26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64360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Экологическое состояние почв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почвах области уменьшается содержание гумуса и минеральных веществ.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Около 25% почв области подвержено водной эрозии, а около 3,5% ветровой.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Почвы области подкисляются, засоляются, переувлажняются, загрязняются.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495187"/>
            <a:ext cx="3703743" cy="2773889"/>
          </a:xfrm>
        </p:spPr>
      </p:pic>
      <p:sp>
        <p:nvSpPr>
          <p:cNvPr id="6" name="TextBox 5"/>
          <p:cNvSpPr txBox="1"/>
          <p:nvPr/>
        </p:nvSpPr>
        <p:spPr>
          <a:xfrm>
            <a:off x="785786" y="4500570"/>
            <a:ext cx="3062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Разрушение почвы до</a:t>
            </a:r>
          </a:p>
          <a:p>
            <a:pPr algn="ctr"/>
            <a:r>
              <a:rPr lang="ru-RU" dirty="0" smtClean="0"/>
              <a:t>почвообразующей породы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64360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Проблема отходов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Ежегодно в Воронежской области образуется от 4 до 9 миллионов тонн отходов.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Отходы обычно делят по видам. Отходы предприятий называются производственными отходами, отходы домовладений – бытовыми (твёрдые бытовые отходы), </a:t>
            </a:r>
            <a:r>
              <a:rPr lang="ru-RU" sz="2000" i="1" dirty="0" err="1" smtClean="0">
                <a:latin typeface="Georgia" pitchFamily="18" charset="0"/>
              </a:rPr>
              <a:t>отходы</a:t>
            </a:r>
            <a:r>
              <a:rPr lang="ru-RU" sz="2000" i="1" dirty="0" smtClean="0">
                <a:latin typeface="Georgia" pitchFamily="18" charset="0"/>
              </a:rPr>
              <a:t>, образующиеся в больницах, – медицинскими.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регионе около 570 мест захоронения мусора, из них 120 не имеют разрешения.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Свалки и полигоны отходов – источник постоянной экологической опасности.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42449"/>
            <a:ext cx="3703743" cy="2479365"/>
          </a:xfrm>
        </p:spPr>
      </p:pic>
      <p:sp>
        <p:nvSpPr>
          <p:cNvPr id="6" name="TextBox 5"/>
          <p:cNvSpPr txBox="1"/>
          <p:nvPr/>
        </p:nvSpPr>
        <p:spPr>
          <a:xfrm>
            <a:off x="642910" y="4500570"/>
            <a:ext cx="340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Несанкционированная свалка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Где и почему в Воронежской области воздух самый загрязнённый?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экологические проблемы характерны для поверхностных и подземных вод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Назовите основные экологические проблемы почв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В чём опасность проблемы накопления отходов?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200" b="1" i="1" dirty="0" smtClean="0">
                <a:latin typeface="Georgia" pitchFamily="18" charset="0"/>
              </a:rPr>
              <a:t>Творческое задание</a:t>
            </a:r>
          </a:p>
          <a:p>
            <a:pPr marL="114300" indent="-457200">
              <a:buNone/>
            </a:pPr>
            <a:r>
              <a:rPr lang="ru-RU" sz="2000" i="1" dirty="0" smtClean="0">
                <a:latin typeface="Georgia" pitchFamily="18" charset="0"/>
              </a:rPr>
              <a:t>Какие экологические проблемы имеются в вашей местности? </a:t>
            </a:r>
          </a:p>
          <a:p>
            <a:pPr marL="114300" indent="-457200">
              <a:buNone/>
            </a:pPr>
            <a:r>
              <a:rPr lang="ru-RU" sz="2000" i="1" dirty="0" smtClean="0">
                <a:latin typeface="Georgia" pitchFamily="18" charset="0"/>
              </a:rPr>
              <a:t>С чем они </a:t>
            </a:r>
            <a:r>
              <a:rPr lang="ru-RU" sz="2000" i="1" smtClean="0">
                <a:latin typeface="Georgia" pitchFamily="18" charset="0"/>
              </a:rPr>
              <a:t>связаны?</a:t>
            </a:r>
            <a:endParaRPr lang="ru-RU" sz="2000" i="1" dirty="0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Экологические проблемы Воронежской области</a:t>
            </a:r>
          </a:p>
        </p:txBody>
      </p:sp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420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Экологические проблемы Воронежской области</vt:lpstr>
      <vt:lpstr>Экологические проблемы Воронежской области</vt:lpstr>
      <vt:lpstr>Экологические проблемы Воронежской области</vt:lpstr>
      <vt:lpstr>Экологические проблемы Воронежской области</vt:lpstr>
      <vt:lpstr>Экологические проблемы Воронежской области</vt:lpstr>
      <vt:lpstr>Экологические проблемы Воронежской области</vt:lpstr>
      <vt:lpstr>Экологические проблемы Воронежской области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63</cp:revision>
  <dcterms:created xsi:type="dcterms:W3CDTF">2014-11-28T17:41:41Z</dcterms:created>
  <dcterms:modified xsi:type="dcterms:W3CDTF">2015-01-30T07:29:27Z</dcterms:modified>
</cp:coreProperties>
</file>