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2</a:t>
          </a:r>
          <a:r>
            <a:rPr lang="ru-RU" b="1" dirty="0" smtClean="0"/>
            <a:t>7.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48791" y="2773982"/>
            <a:ext cx="4552035" cy="301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Экологические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человек влияет на флору и фауну?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процессы, ухудшающие состояние почв, вы знаете?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мелиорация?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Зачем нужно охранять поверхностные и подземные воды?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 человек меняет рельеф?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Оказывает ли человек воздействие на климат?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35250"/>
            <a:ext cx="4071966" cy="2693762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380"/>
            <a:ext cx="838584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56714" y="4643446"/>
            <a:ext cx="18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Свалка мусора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724135"/>
            <a:ext cx="4352956" cy="591957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Экология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Экология – это наука о взаимоотношениях организмов между собой и со средой их обитания.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Наука появилась в </a:t>
            </a:r>
            <a:r>
              <a:rPr lang="en-US" sz="2000" i="1" dirty="0" smtClean="0">
                <a:latin typeface="Georgia" pitchFamily="18" charset="0"/>
              </a:rPr>
              <a:t>XIX</a:t>
            </a:r>
            <a:r>
              <a:rPr lang="ru-RU" sz="2000" i="1" dirty="0" smtClean="0">
                <a:latin typeface="Georgia" pitchFamily="18" charset="0"/>
              </a:rPr>
              <a:t> веке, выделившись из </a:t>
            </a:r>
            <a:r>
              <a:rPr lang="ru-RU" sz="2000" i="1" dirty="0" smtClean="0">
                <a:latin typeface="Georgia" pitchFamily="18" charset="0"/>
              </a:rPr>
              <a:t>биологии</a:t>
            </a:r>
            <a:r>
              <a:rPr lang="ru-RU" sz="2000" i="1" dirty="0" smtClean="0">
                <a:latin typeface="Georgia" pitchFamily="18" charset="0"/>
              </a:rPr>
              <a:t>. Ее </a:t>
            </a:r>
            <a:r>
              <a:rPr lang="ru-RU" sz="2000" i="1" dirty="0" smtClean="0">
                <a:latin typeface="Georgia" pitchFamily="18" charset="0"/>
              </a:rPr>
              <a:t>основоположник – Эрнст </a:t>
            </a:r>
            <a:r>
              <a:rPr lang="ru-RU" sz="2000" i="1" dirty="0" smtClean="0">
                <a:latin typeface="Georgia" pitchFamily="18" charset="0"/>
              </a:rPr>
              <a:t>Геккель.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Позднее </a:t>
            </a:r>
            <a:r>
              <a:rPr lang="ru-RU" sz="2000" i="1" dirty="0" smtClean="0">
                <a:latin typeface="Georgia" pitchFamily="18" charset="0"/>
              </a:rPr>
              <a:t>экологи стали изучать влияние человеческого общества на окружающую </a:t>
            </a:r>
            <a:r>
              <a:rPr lang="ru-RU" sz="2000" i="1" dirty="0" smtClean="0">
                <a:latin typeface="Georgia" pitchFamily="18" charset="0"/>
              </a:rPr>
              <a:t>среду.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Современные экологи и экологические организации занимаются преимущественно охраной природы, расследованиями фактов загрязнения среды и другой подобной деятельностью. 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85720" y="5286388"/>
            <a:ext cx="413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Э. Геккель – автор термина экология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380"/>
            <a:ext cx="838584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218" name="Picture 2" descr="Ernst Haeckel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0380" y="1141619"/>
            <a:ext cx="3144364" cy="3930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Антропогенное воздействие на окружающую среду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Человек вносит значительные изменения в </a:t>
            </a:r>
            <a:r>
              <a:rPr lang="ru-RU" sz="2000" i="1" dirty="0" smtClean="0">
                <a:latin typeface="Georgia" pitchFamily="18" charset="0"/>
              </a:rPr>
              <a:t>природу, </a:t>
            </a:r>
            <a:r>
              <a:rPr lang="ru-RU" sz="2000" i="1" dirty="0" smtClean="0">
                <a:latin typeface="Georgia" pitchFamily="18" charset="0"/>
              </a:rPr>
              <a:t>такое воздействие называют антропогенным.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Опасным является загрязнение окружающей среды.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Физическое загрязнение </a:t>
            </a:r>
            <a:r>
              <a:rPr lang="ru-RU" sz="2000" i="1" dirty="0" smtClean="0">
                <a:latin typeface="Georgia" pitchFamily="18" charset="0"/>
              </a:rPr>
              <a:t>делится </a:t>
            </a:r>
            <a:r>
              <a:rPr lang="ru-RU" sz="2000" i="1" dirty="0" smtClean="0">
                <a:latin typeface="Georgia" pitchFamily="18" charset="0"/>
              </a:rPr>
              <a:t>на </a:t>
            </a:r>
            <a:r>
              <a:rPr lang="ru-RU" sz="2000" i="1" dirty="0" smtClean="0">
                <a:latin typeface="Georgia" pitchFamily="18" charset="0"/>
              </a:rPr>
              <a:t>тепловое,  шумовое, вибрационное,  электромагнитное, радиационное,  световое 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5187"/>
            <a:ext cx="3703743" cy="2773889"/>
          </a:xfrm>
        </p:spPr>
      </p:pic>
      <p:sp>
        <p:nvSpPr>
          <p:cNvPr id="6" name="TextBox 5"/>
          <p:cNvSpPr txBox="1"/>
          <p:nvPr/>
        </p:nvSpPr>
        <p:spPr>
          <a:xfrm>
            <a:off x="428596" y="4500570"/>
            <a:ext cx="3722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Автомобили вызывают </a:t>
            </a:r>
          </a:p>
          <a:p>
            <a:pPr algn="ctr"/>
            <a:r>
              <a:rPr lang="ru-RU" dirty="0" smtClean="0"/>
              <a:t>химическое, тепловое, шумовое,</a:t>
            </a:r>
          </a:p>
          <a:p>
            <a:pPr algn="ctr"/>
            <a:r>
              <a:rPr lang="ru-RU" dirty="0" smtClean="0"/>
              <a:t>световое загрязнение </a:t>
            </a:r>
          </a:p>
          <a:p>
            <a:pPr algn="ctr"/>
            <a:r>
              <a:rPr lang="ru-RU" dirty="0" smtClean="0"/>
              <a:t>окружающей среды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380"/>
            <a:ext cx="838584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352956" cy="6429395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Антропогенное воздействие на окружающую среду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Химическое загрязнение </a:t>
            </a:r>
            <a:r>
              <a:rPr lang="ru-RU" sz="2000" i="1" dirty="0" smtClean="0">
                <a:latin typeface="Georgia" pitchFamily="18" charset="0"/>
              </a:rPr>
              <a:t>– это загрязнение различными веществами. Его видов множество.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Биологическое загрязнение </a:t>
            </a:r>
            <a:r>
              <a:rPr lang="ru-RU" sz="2000" i="1" dirty="0" smtClean="0">
                <a:latin typeface="Georgia" pitchFamily="18" charset="0"/>
              </a:rPr>
              <a:t>связано с появлением микроорганизмов, вызывающих болезни или гибель человека.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Для оценки загрязнения было введено понятие предельно-допустимой концентрации </a:t>
            </a:r>
            <a:r>
              <a:rPr lang="ru-RU" sz="2000" i="1" dirty="0" smtClean="0">
                <a:latin typeface="Georgia" pitchFamily="18" charset="0"/>
              </a:rPr>
              <a:t>(ПДК).</a:t>
            </a: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ПДК – это безвредное для здоровья количество загрязняющего вещества в воздухе, воде, почве, продуктах питания.</a:t>
            </a:r>
          </a:p>
          <a:p>
            <a:pPr marL="0" indent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778485"/>
            <a:ext cx="3000396" cy="4530930"/>
          </a:xfrm>
        </p:spPr>
      </p:pic>
      <p:sp>
        <p:nvSpPr>
          <p:cNvPr id="6" name="TextBox 5"/>
          <p:cNvSpPr txBox="1"/>
          <p:nvPr/>
        </p:nvSpPr>
        <p:spPr>
          <a:xfrm>
            <a:off x="714348" y="5568751"/>
            <a:ext cx="328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Котельные и ТЭС – крупные </a:t>
            </a:r>
          </a:p>
          <a:p>
            <a:pPr algn="ctr"/>
            <a:r>
              <a:rPr lang="ru-RU" dirty="0" smtClean="0"/>
              <a:t>загрязнители атмосферы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380"/>
            <a:ext cx="838584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Экологические проблемы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Экологические проблемы </a:t>
            </a:r>
            <a:r>
              <a:rPr lang="ru-RU" sz="2000" i="1" dirty="0" smtClean="0">
                <a:latin typeface="Georgia" pitchFamily="18" charset="0"/>
              </a:rPr>
              <a:t>– это изменения окружающей среды, которые ведут к нарушению структуры природных комплексов и выполняемых ими функций.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Когда экологических проблем становится очень много, наступает </a:t>
            </a:r>
            <a:r>
              <a:rPr lang="ru-RU" sz="2000" b="1" i="1" dirty="0" smtClean="0">
                <a:latin typeface="Georgia" pitchFamily="18" charset="0"/>
              </a:rPr>
              <a:t>экологический кризис </a:t>
            </a:r>
            <a:r>
              <a:rPr lang="ru-RU" sz="2000" i="1" dirty="0" smtClean="0">
                <a:latin typeface="Georgia" pitchFamily="18" charset="0"/>
              </a:rPr>
              <a:t>– среда обитания становится непригодной для </a:t>
            </a:r>
            <a:r>
              <a:rPr lang="ru-RU" sz="2000" i="1" dirty="0" smtClean="0">
                <a:latin typeface="Georgia" pitchFamily="18" charset="0"/>
              </a:rPr>
              <a:t>жизни человека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9831" y="1655816"/>
            <a:ext cx="3703743" cy="2452630"/>
          </a:xfrm>
        </p:spPr>
      </p:pic>
      <p:sp>
        <p:nvSpPr>
          <p:cNvPr id="6" name="TextBox 5"/>
          <p:cNvSpPr txBox="1"/>
          <p:nvPr/>
        </p:nvSpPr>
        <p:spPr>
          <a:xfrm>
            <a:off x="571472" y="4500570"/>
            <a:ext cx="340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Несанкционированная свалка</a:t>
            </a:r>
          </a:p>
          <a:p>
            <a:pPr algn="ctr"/>
            <a:r>
              <a:rPr lang="ru-RU" dirty="0" smtClean="0"/>
              <a:t>в лесу возле Воронежа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380"/>
            <a:ext cx="838584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Экологические проблемы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Охрана окружающей среды </a:t>
            </a:r>
          </a:p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Охрана окружающей среды </a:t>
            </a:r>
            <a:r>
              <a:rPr lang="ru-RU" sz="2000" i="1" dirty="0" smtClean="0">
                <a:latin typeface="Georgia" pitchFamily="18" charset="0"/>
              </a:rPr>
              <a:t>– это деятельность по восстановлению нарушенной структуры и функций природных комплексов или недопущению появления экологических проблем.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2707"/>
            <a:ext cx="3703743" cy="2778848"/>
          </a:xfrm>
        </p:spPr>
      </p:pic>
      <p:sp>
        <p:nvSpPr>
          <p:cNvPr id="6" name="TextBox 5"/>
          <p:cNvSpPr txBox="1"/>
          <p:nvPr/>
        </p:nvSpPr>
        <p:spPr>
          <a:xfrm>
            <a:off x="785786" y="4500570"/>
            <a:ext cx="327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Воронежском заповеднике</a:t>
            </a:r>
            <a:endParaRPr lang="ru-RU" dirty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516" y="169380"/>
            <a:ext cx="838584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экология?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 какой деятельности человека важно знать экологические закономерности?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изменилось представление об экологии в ХХ веке?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загрязнение окружающей среды?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Чем опасно физическое загрязнение?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отрасли хозяйства вызывают химическое загрязнение?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 чём проявляется биологическое загрязнение?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охрана окружающей среды?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smtClean="0">
                <a:latin typeface="Georgia" pitchFamily="18" charset="0"/>
              </a:rPr>
              <a:t>Как </a:t>
            </a:r>
            <a:r>
              <a:rPr lang="ru-RU" sz="2000" i="1" dirty="0" smtClean="0">
                <a:latin typeface="Georgia" pitchFamily="18" charset="0"/>
              </a:rPr>
              <a:t>вы считаете, можно ли справиться с современными экологическими проблемами?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Экологические проблемы</a:t>
            </a:r>
          </a:p>
        </p:txBody>
      </p:sp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1516" y="169380"/>
            <a:ext cx="838584" cy="5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395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Экологические проблемы</vt:lpstr>
      <vt:lpstr>Экологические проблемы</vt:lpstr>
      <vt:lpstr>Экологические проблемы</vt:lpstr>
      <vt:lpstr>Экологические проблемы</vt:lpstr>
      <vt:lpstr>Экологические проблемы</vt:lpstr>
      <vt:lpstr>Экологические проблемы</vt:lpstr>
      <vt:lpstr>Экологические проблемы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71</cp:revision>
  <dcterms:created xsi:type="dcterms:W3CDTF">2014-11-28T17:41:41Z</dcterms:created>
  <dcterms:modified xsi:type="dcterms:W3CDTF">2015-01-29T20:45:30Z</dcterms:modified>
</cp:coreProperties>
</file>