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4" r:id="rId5"/>
    <p:sldId id="263" r:id="rId6"/>
    <p:sldId id="265" r:id="rId7"/>
    <p:sldId id="26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</a:t>
          </a:r>
          <a:r>
            <a:rPr lang="en-US" b="1" dirty="0" smtClean="0"/>
            <a:t>2</a:t>
          </a:r>
          <a:r>
            <a:rPr lang="ru-RU" b="1" dirty="0" smtClean="0"/>
            <a:t>3.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2136" y="2629981"/>
            <a:ext cx="4405345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Транспорт, связь, строительство 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в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Транспорт, связь, строительство 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Какое значение для экономики имеют транспорт, связь, строительство?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4071965" cy="3049667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85786" y="4643446"/>
            <a:ext cx="322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Строительство жилого дома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Транспорт, связь, строительство 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Транспорт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Область пересекает несколько железных дорог, соединяющих Центр России с Северным Кавказом, Поволжьем, Украиной, Уралом.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Протяжённость железных дорог общего пользования в пределах области 1150 км, из них 700 км электрифицированных дорог.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Протяжённость автомобильных дорог в области – 12844 км, из них с твёрдым покрытием – 11908 км.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539214"/>
            <a:ext cx="3581113" cy="2685834"/>
          </a:xfrm>
        </p:spPr>
      </p:pic>
      <p:sp>
        <p:nvSpPr>
          <p:cNvPr id="6" name="TextBox 5"/>
          <p:cNvSpPr txBox="1"/>
          <p:nvPr/>
        </p:nvSpPr>
        <p:spPr>
          <a:xfrm>
            <a:off x="285720" y="4643446"/>
            <a:ext cx="419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Железнодорожный вокзал Воронеж 1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Транспорт, связь, строительство 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352956" cy="6215106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Транспорт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Воронеже есть аэропорт, который с 1995 года имеет статус международного.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Протяжённость судоходных водных путей в </a:t>
            </a:r>
            <a:r>
              <a:rPr lang="ru-RU" sz="2000" i="1" dirty="0" smtClean="0">
                <a:latin typeface="Georgia" pitchFamily="18" charset="0"/>
              </a:rPr>
              <a:t>области – </a:t>
            </a:r>
            <a:r>
              <a:rPr lang="ru-RU" sz="2000" i="1" dirty="0" smtClean="0">
                <a:latin typeface="Georgia" pitchFamily="18" charset="0"/>
              </a:rPr>
              <a:t>580 км.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 перевозкам грузов лидирует железнодорожный транспорт: 54,4% перевезённых грузов. Автомобилями перевезено 42,9% грузов, речными судами – 2,5%, самолётами – 0,2%.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пассажирских перевозках первое место занимает автомобильный транспорт (в основном из-за городских и пригородных автобусов), во много раз превышающий все остальные вместе взятые.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785794"/>
            <a:ext cx="3581113" cy="2371906"/>
          </a:xfrm>
        </p:spPr>
      </p:pic>
      <p:sp>
        <p:nvSpPr>
          <p:cNvPr id="6" name="TextBox 5"/>
          <p:cNvSpPr txBox="1"/>
          <p:nvPr/>
        </p:nvSpPr>
        <p:spPr>
          <a:xfrm>
            <a:off x="660359" y="3214686"/>
            <a:ext cx="3411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Прогулочный теплоход на</a:t>
            </a:r>
          </a:p>
          <a:p>
            <a:pPr algn="ctr"/>
            <a:r>
              <a:rPr lang="ru-RU" dirty="0" smtClean="0"/>
              <a:t>Воронежском водохранилище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Содержимое 7" descr="12_3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1146" y="3929066"/>
            <a:ext cx="3581113" cy="237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5720" y="6417254"/>
            <a:ext cx="406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Автодорога  Р-194 Воронеж-Луганск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Транспорт, связь, строительство 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64360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Связь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Воронежская область покрыта густой сетью вышек связи различного назначения. Кроме проводной связи, в области работает 4 сотовых оператора.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Работает Почта </a:t>
            </a:r>
            <a:r>
              <a:rPr lang="ru-RU" sz="2000" i="1" dirty="0" smtClean="0">
                <a:latin typeface="Georgia" pitchFamily="18" charset="0"/>
              </a:rPr>
              <a:t>России, </a:t>
            </a:r>
            <a:r>
              <a:rPr lang="ru-RU" sz="2000" i="1" dirty="0" smtClean="0">
                <a:latin typeface="Georgia" pitchFamily="18" charset="0"/>
              </a:rPr>
              <a:t>есть возможность </a:t>
            </a:r>
            <a:r>
              <a:rPr lang="ru-RU" sz="2000" i="1" dirty="0" smtClean="0">
                <a:latin typeface="Georgia" pitchFamily="18" charset="0"/>
              </a:rPr>
              <a:t>выхода в </a:t>
            </a:r>
            <a:r>
              <a:rPr lang="ru-RU" sz="2000" i="1" dirty="0" smtClean="0">
                <a:latin typeface="Georgia" pitchFamily="18" charset="0"/>
              </a:rPr>
              <a:t>сеть Интернет</a:t>
            </a:r>
            <a:r>
              <a:rPr lang="ru-RU" sz="2000" i="1" dirty="0" smtClean="0">
                <a:latin typeface="Georgia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Строительство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Воронеж активно строится. В последние годы ежегодно сдаётся около миллиона квадратных метров жилья.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Также строятся промышленные и сельскохозяйственные объекты, дороги.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567"/>
            <a:ext cx="3703743" cy="2453128"/>
          </a:xfrm>
        </p:spPr>
      </p:pic>
      <p:sp>
        <p:nvSpPr>
          <p:cNvPr id="6" name="TextBox 5"/>
          <p:cNvSpPr txBox="1"/>
          <p:nvPr/>
        </p:nvSpPr>
        <p:spPr>
          <a:xfrm>
            <a:off x="428596" y="4500570"/>
            <a:ext cx="404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Строительство школьного стадиона</a:t>
            </a:r>
          </a:p>
          <a:p>
            <a:pPr algn="ctr"/>
            <a:r>
              <a:rPr lang="ru-RU" dirty="0" smtClean="0"/>
              <a:t>в с. </a:t>
            </a:r>
            <a:r>
              <a:rPr lang="ru-RU" dirty="0" err="1" smtClean="0"/>
              <a:t>Костёнки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Транспорт, связь, строительство 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429124" y="750664"/>
            <a:ext cx="4572032" cy="5893046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Другие отрасли экономики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Из всех предприятий Воронежской области более 40% занимаются торговлей и ремонтом техники, бытовых изделий, </a:t>
            </a:r>
            <a:r>
              <a:rPr lang="ru-RU" sz="2200" i="1" dirty="0" smtClean="0">
                <a:latin typeface="Georgia" pitchFamily="18" charset="0"/>
              </a:rPr>
              <a:t>оказывают </a:t>
            </a:r>
            <a:r>
              <a:rPr lang="ru-RU" sz="2200" i="1" dirty="0" smtClean="0">
                <a:latin typeface="Georgia" pitchFamily="18" charset="0"/>
              </a:rPr>
              <a:t>разнообразные бытовые услуги, </a:t>
            </a:r>
            <a:r>
              <a:rPr lang="ru-RU" sz="2200" i="1" dirty="0" smtClean="0">
                <a:latin typeface="Georgia" pitchFamily="18" charset="0"/>
              </a:rPr>
              <a:t>занимаются </a:t>
            </a:r>
            <a:r>
              <a:rPr lang="ru-RU" sz="2200" i="1" dirty="0" smtClean="0">
                <a:latin typeface="Georgia" pitchFamily="18" charset="0"/>
              </a:rPr>
              <a:t>ремонтом и отделкой помещений, грузоперевозками, </a:t>
            </a:r>
            <a:r>
              <a:rPr lang="ru-RU" sz="2200" i="1" dirty="0" smtClean="0">
                <a:latin typeface="Georgia" pitchFamily="18" charset="0"/>
              </a:rPr>
              <a:t>организуют </a:t>
            </a:r>
            <a:r>
              <a:rPr lang="ru-RU" sz="2200" i="1" dirty="0" smtClean="0">
                <a:latin typeface="Georgia" pitchFamily="18" charset="0"/>
              </a:rPr>
              <a:t>общественное питание. 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Имеется много </a:t>
            </a:r>
            <a:r>
              <a:rPr lang="ru-RU" sz="2200" i="1" dirty="0" smtClean="0">
                <a:latin typeface="Georgia" pitchFamily="18" charset="0"/>
              </a:rPr>
              <a:t>отделений банков, консультационных, компаний, развлекательных центров и пр.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2" y="1655567"/>
            <a:ext cx="3703742" cy="2453128"/>
          </a:xfrm>
        </p:spPr>
      </p:pic>
      <p:sp>
        <p:nvSpPr>
          <p:cNvPr id="6" name="TextBox 5"/>
          <p:cNvSpPr txBox="1"/>
          <p:nvPr/>
        </p:nvSpPr>
        <p:spPr>
          <a:xfrm>
            <a:off x="1195945" y="4500570"/>
            <a:ext cx="223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Парк аттракционов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виды транспорта являются основными для Воронежской области? Охарактеризуйте их.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Какой вклад в перевозки грузов и пассажиров вносят разные виды транспорта?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Хорошо ли обеспечен наш регион различными видами связи?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smtClean="0">
                <a:latin typeface="Georgia" pitchFamily="18" charset="0"/>
              </a:rPr>
              <a:t>В </a:t>
            </a:r>
            <a:r>
              <a:rPr lang="ru-RU" sz="2000" i="1" dirty="0" smtClean="0">
                <a:latin typeface="Georgia" pitchFamily="18" charset="0"/>
              </a:rPr>
              <a:t>какой сфере экономики области занято больше всего работников: в промышленности, сельском хозяйстве, строительстве, организациях, оказывающих услуги? Как вы думаете, почему?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Транспорт, связь, строительство </a:t>
            </a:r>
          </a:p>
        </p:txBody>
      </p:sp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385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Транспорт, связь, строительство  в Воронежской области</vt:lpstr>
      <vt:lpstr>Транспорт, связь, строительство </vt:lpstr>
      <vt:lpstr>Транспорт, связь, строительство </vt:lpstr>
      <vt:lpstr>Транспорт, связь, строительство </vt:lpstr>
      <vt:lpstr>Транспорт, связь, строительство </vt:lpstr>
      <vt:lpstr>Транспорт, связь, строительство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67</cp:revision>
  <dcterms:created xsi:type="dcterms:W3CDTF">2014-11-28T17:41:41Z</dcterms:created>
  <dcterms:modified xsi:type="dcterms:W3CDTF">2015-01-25T08:24:26Z</dcterms:modified>
</cp:coreProperties>
</file>