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3.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2136" y="2820743"/>
            <a:ext cx="440534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топонимы? </a:t>
            </a:r>
            <a:endParaRPr lang="en-US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они образуются?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5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472" y="4643446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Чернавский</a:t>
            </a:r>
            <a:r>
              <a:rPr lang="ru-RU" dirty="0" smtClean="0"/>
              <a:t> мост в Воронеже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Старинные топонимы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Самые древние топонимы – скифские и сарматские, им 2-2,5 тыс. лет (Дон, </a:t>
            </a:r>
            <a:r>
              <a:rPr lang="ru-RU" sz="2000" i="1" dirty="0" err="1" smtClean="0">
                <a:latin typeface="Georgia" pitchFamily="18" charset="0"/>
              </a:rPr>
              <a:t>Потудань</a:t>
            </a:r>
            <a:r>
              <a:rPr lang="ru-RU" sz="2000" i="1" dirty="0" smtClean="0">
                <a:latin typeface="Georgia" pitchFamily="18" charset="0"/>
              </a:rPr>
              <a:t>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Тюркские названия появлялись с </a:t>
            </a:r>
            <a:r>
              <a:rPr lang="en-US" sz="2000" i="1" dirty="0" smtClean="0">
                <a:latin typeface="Georgia" pitchFamily="18" charset="0"/>
              </a:rPr>
              <a:t>IV</a:t>
            </a:r>
            <a:r>
              <a:rPr lang="ru-RU" sz="2000" i="1" dirty="0" smtClean="0">
                <a:latin typeface="Georgia" pitchFamily="18" charset="0"/>
              </a:rPr>
              <a:t> в н.э. (</a:t>
            </a:r>
            <a:r>
              <a:rPr lang="ru-RU" sz="2000" i="1" dirty="0" err="1" smtClean="0">
                <a:latin typeface="Georgia" pitchFamily="18" charset="0"/>
              </a:rPr>
              <a:t>Курлак</a:t>
            </a:r>
            <a:r>
              <a:rPr lang="ru-RU" sz="2000" i="1" dirty="0" smtClean="0">
                <a:latin typeface="Georgia" pitchFamily="18" charset="0"/>
              </a:rPr>
              <a:t>, Карачан, </a:t>
            </a:r>
            <a:r>
              <a:rPr lang="ru-RU" sz="2000" i="1" dirty="0" err="1" smtClean="0">
                <a:latin typeface="Georgia" pitchFamily="18" charset="0"/>
              </a:rPr>
              <a:t>Еманча</a:t>
            </a:r>
            <a:r>
              <a:rPr lang="ru-RU" sz="2000" i="1" dirty="0" smtClean="0">
                <a:latin typeface="Georgia" pitchFamily="18" charset="0"/>
              </a:rPr>
              <a:t>, Эртиль).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Славянские и древнерусские названия появились в </a:t>
            </a:r>
            <a:r>
              <a:rPr lang="en-US" sz="2000" i="1" dirty="0" smtClean="0">
                <a:latin typeface="Georgia" pitchFamily="18" charset="0"/>
              </a:rPr>
              <a:t>IX-XIII</a:t>
            </a:r>
            <a:r>
              <a:rPr lang="ru-RU" sz="2000" i="1" dirty="0" smtClean="0">
                <a:latin typeface="Georgia" pitchFamily="18" charset="0"/>
              </a:rPr>
              <a:t> вв. (Воронеж, Усмань, Острогожск).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1146" y="4643446"/>
            <a:ext cx="319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Слово Дон означает «Река»</a:t>
            </a:r>
            <a:endParaRPr lang="ru-RU" dirty="0"/>
          </a:p>
        </p:txBody>
      </p:sp>
      <p:pic>
        <p:nvPicPr>
          <p:cNvPr id="12" name="Содержимое 7" descr="12_3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831" y="1491463"/>
            <a:ext cx="3703743" cy="27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Русские топонимы </a:t>
            </a:r>
            <a:r>
              <a:rPr lang="en-US" sz="2200" b="1" i="1" dirty="0" smtClean="0">
                <a:latin typeface="Georgia" pitchFamily="18" charset="0"/>
              </a:rPr>
              <a:t>XVI-XIX </a:t>
            </a:r>
            <a:r>
              <a:rPr lang="ru-RU" sz="2200" b="1" i="1" dirty="0" smtClean="0">
                <a:latin typeface="Georgia" pitchFamily="18" charset="0"/>
              </a:rPr>
              <a:t>веков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Поселения называют по имени первых поселенцев или фамилиям владельцев (Куликовка, </a:t>
            </a:r>
            <a:r>
              <a:rPr lang="ru-RU" sz="2000" i="1" dirty="0" err="1" smtClean="0">
                <a:latin typeface="Georgia" pitchFamily="18" charset="0"/>
              </a:rPr>
              <a:t>Лосево</a:t>
            </a:r>
            <a:r>
              <a:rPr lang="ru-RU" sz="2000" i="1" dirty="0" smtClean="0">
                <a:latin typeface="Georgia" pitchFamily="18" charset="0"/>
              </a:rPr>
              <a:t>, Чертково, Бутурлиновка, Кантемировка).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Сёла часто назывались по церквям (Архангельское, Троицкое, Никольское).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Многие названия характеризуют географические особенности местности (Красные Холмы, Семилуки, Россошь).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Смысл многих названий современному человеку уже непонятен.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1519790" y="4500570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Река Россошь</a:t>
            </a:r>
            <a:endParaRPr lang="ru-RU" dirty="0"/>
          </a:p>
        </p:txBody>
      </p:sp>
      <p:pic>
        <p:nvPicPr>
          <p:cNvPr id="11" name="Рисунок 10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52956" cy="557216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Современные топонимы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советское время появились топонимы с общественно-политическим смыслом (с. Красный Лиман, с. Советское, ул. Ленина, ул. 9 Января)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Названия по имени героев  революции (ул. Антонова-Овсеенко, ул. Моисеева, ул. Ворошилова), Великой Отечественной войны (ул. Маршала </a:t>
            </a:r>
            <a:r>
              <a:rPr lang="ru-RU" sz="2000" i="1" dirty="0" err="1" smtClean="0">
                <a:latin typeface="Georgia" pitchFamily="18" charset="0"/>
              </a:rPr>
              <a:t>Неделина</a:t>
            </a:r>
            <a:r>
              <a:rPr lang="ru-RU" sz="2000" i="1" dirty="0" smtClean="0">
                <a:latin typeface="Georgia" pitchFamily="18" charset="0"/>
              </a:rPr>
              <a:t>, ул. Генерала </a:t>
            </a:r>
            <a:r>
              <a:rPr lang="ru-RU" sz="2000" i="1" dirty="0" err="1" smtClean="0">
                <a:latin typeface="Georgia" pitchFamily="18" charset="0"/>
              </a:rPr>
              <a:t>Лизюкова</a:t>
            </a:r>
            <a:r>
              <a:rPr lang="ru-RU" sz="2000" i="1" dirty="0" smtClean="0">
                <a:latin typeface="Georgia" pitchFamily="18" charset="0"/>
              </a:rPr>
              <a:t>). По названиям частей Красной армии (ул. 60-й Армии, ул. 45-й Стрелковой Дивизии).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1990-е годы некоторые объекты были переименованы.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1146" y="4643446"/>
            <a:ext cx="3932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 лётчикам, отстоявшим </a:t>
            </a:r>
          </a:p>
          <a:p>
            <a:pPr algn="ctr"/>
            <a:r>
              <a:rPr lang="ru-RU" dirty="0" smtClean="0"/>
              <a:t>воронежское небо в годы Великой </a:t>
            </a:r>
          </a:p>
          <a:p>
            <a:pPr algn="ctr"/>
            <a:r>
              <a:rPr lang="ru-RU" dirty="0" smtClean="0"/>
              <a:t>Отечественной войны </a:t>
            </a:r>
          </a:p>
          <a:p>
            <a:pPr algn="ctr"/>
            <a:r>
              <a:rPr lang="ru-RU" dirty="0" smtClean="0"/>
              <a:t>на улице Ворошилова</a:t>
            </a:r>
            <a:endParaRPr lang="ru-RU" dirty="0"/>
          </a:p>
        </p:txBody>
      </p:sp>
      <p:pic>
        <p:nvPicPr>
          <p:cNvPr id="12" name="Содержимое 7" descr="12_3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9831" y="1655567"/>
            <a:ext cx="3703743" cy="24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Топонимические легенды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Когда смысл топонима становится неясным, он «обрастает» топонимическими легендами,  с помощью которых жители пытаются объяснить название.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Б</a:t>
            </a:r>
            <a:r>
              <a:rPr lang="en-US" sz="2000" i="1" dirty="0" smtClean="0">
                <a:latin typeface="Georgia"/>
              </a:rPr>
              <a:t>ó</a:t>
            </a:r>
            <a:r>
              <a:rPr lang="ru-RU" sz="2000" i="1" dirty="0" err="1" smtClean="0">
                <a:latin typeface="Georgia" pitchFamily="18" charset="0"/>
              </a:rPr>
              <a:t>льшая</a:t>
            </a:r>
            <a:r>
              <a:rPr lang="ru-RU" sz="2000" i="1" dirty="0" smtClean="0">
                <a:latin typeface="Georgia" pitchFamily="18" charset="0"/>
              </a:rPr>
              <a:t> часть таких легенд в области связана с именем императора Петра </a:t>
            </a:r>
            <a:r>
              <a:rPr lang="en-US" sz="2000" i="1" dirty="0" smtClean="0">
                <a:latin typeface="Georgia" pitchFamily="18" charset="0"/>
              </a:rPr>
              <a:t>I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Топонимика – очень интересная наука. Многие из местных топонимов никогда не значились ни в одном словаре, и тем интереснее может быть работа по их реконструкции.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1146" y="5059932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Петру </a:t>
            </a:r>
            <a:r>
              <a:rPr lang="en-US" dirty="0" smtClean="0"/>
              <a:t>I </a:t>
            </a:r>
            <a:r>
              <a:rPr lang="ru-RU" dirty="0" smtClean="0"/>
              <a:t>в Воронеже</a:t>
            </a:r>
            <a:endParaRPr lang="ru-RU" dirty="0"/>
          </a:p>
        </p:txBody>
      </p:sp>
      <p:pic>
        <p:nvPicPr>
          <p:cNvPr id="12" name="Содержимое 7" descr="12_3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469831" y="1655567"/>
            <a:ext cx="3703743" cy="24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5821608"/>
          </a:xfrm>
        </p:spPr>
        <p:txBody>
          <a:bodyPr/>
          <a:lstStyle/>
          <a:p>
            <a:pPr>
              <a:buNone/>
            </a:pPr>
            <a:r>
              <a:rPr lang="ru-RU" sz="17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Какие из древних топонимов в Воронежской области уцелели до наших дней? Почему их немного?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Какие славянские и тюркские топонимы на территории нашей области вы знаете?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Какие способы наименования географических объектов использовались в XVI-XIX вв.?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Какие особенности присущи топонимам советского времени?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Какие топонимические легенды существуют в Воронежской области?</a:t>
            </a:r>
          </a:p>
          <a:p>
            <a:pPr marL="114300" indent="-457200">
              <a:buNone/>
            </a:pPr>
            <a:endParaRPr lang="ru-RU" sz="1700" b="1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1700" b="1" i="1" dirty="0" smtClean="0">
                <a:latin typeface="Georgia" pitchFamily="18" charset="0"/>
              </a:rPr>
              <a:t>Творческие задания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Составьте топонимический словарь своей местности, района, окрестностей школы. Постарайтесь выяснить, каким языкам принадлежат топонимы. Какие из них древнее, а какие моложе? Информацию о некоторых топонимах Воронежской области смотрите на сайте www.край36.рф→Топонимика.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Проанализируйте, как часто применялись разные способы наименования географических объектов.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1700" i="1" dirty="0" smtClean="0">
                <a:latin typeface="Georgia" pitchFamily="18" charset="0"/>
              </a:rPr>
              <a:t>Расскажите об известных вам топонимических легендах вашей местности.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Топонимы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449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Топонимы Воронежской области</vt:lpstr>
      <vt:lpstr>Топонимы Воронежской области</vt:lpstr>
      <vt:lpstr>Топонимы Воронежской области</vt:lpstr>
      <vt:lpstr>Топонимы Воронежской области</vt:lpstr>
      <vt:lpstr>Топонимы Воронежской области</vt:lpstr>
      <vt:lpstr>Топонимы Воронежской области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65</cp:revision>
  <dcterms:created xsi:type="dcterms:W3CDTF">2014-11-28T17:41:41Z</dcterms:created>
  <dcterms:modified xsi:type="dcterms:W3CDTF">2015-01-10T15:14:31Z</dcterms:modified>
</cp:coreProperties>
</file>