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3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Уроки </a:t>
          </a:r>
          <a:r>
            <a:rPr lang="en-US" b="1" dirty="0" smtClean="0"/>
            <a:t>25-26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2136" y="2820743"/>
            <a:ext cx="440534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Климат своего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Климат своего района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8286808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Воронежская область – крупная по площади территория. В её пределах наблюдаются некоторые различия климата. Попробуйте дать характеристику климата своего района или окрестностей населённого пункта по приведённому плану.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Для проведения работы можно использовать климатические карты, данные ближайших метеостанций, справочники, данные своего «Дневника </a:t>
            </a:r>
            <a:r>
              <a:rPr lang="ru-RU" sz="2200" i="1" smtClean="0">
                <a:latin typeface="Georgia" pitchFamily="18" charset="0"/>
              </a:rPr>
              <a:t>погоды».</a:t>
            </a:r>
            <a:endParaRPr lang="ru-RU" sz="2200" i="1" dirty="0" smtClean="0">
              <a:latin typeface="Georgia" pitchFamily="18" charset="0"/>
            </a:endParaRPr>
          </a:p>
          <a:p>
            <a:pPr>
              <a:buNone/>
            </a:pPr>
            <a:endParaRPr lang="ru-RU" sz="2200" i="1" dirty="0" smtClean="0">
              <a:latin typeface="Georgia" pitchFamily="18" charset="0"/>
            </a:endParaRPr>
          </a:p>
          <a:p>
            <a:pPr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Климат своего района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8286808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План характеристики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1. Географическое положение района (города).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2. Углы наклона солнечных лучей. Количество солнечной энергии, поступающей на территорию. 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3. Температура воздуха в январе, июле, среднегодовая.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4. Господствующие ветры. Повторяемость ветров разных направлений. Скорость ветра.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5. Атмосферные осадки: годовое количество, режим выпадения.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6. Характерные погоды по сезонам года.</a:t>
            </a:r>
          </a:p>
          <a:p>
            <a:pPr>
              <a:buNone/>
            </a:pPr>
            <a:r>
              <a:rPr lang="ru-RU" sz="2200" i="1" dirty="0" smtClean="0">
                <a:latin typeface="Georgia" pitchFamily="18" charset="0"/>
              </a:rPr>
              <a:t>7. Агроклиматические условия территории.</a:t>
            </a:r>
          </a:p>
          <a:p>
            <a:pPr>
              <a:buNone/>
            </a:pPr>
            <a:endParaRPr lang="ru-RU" sz="22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Климат своего района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7087" y="1578402"/>
            <a:ext cx="6602499" cy="4373083"/>
          </a:xfrm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141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Климат своего района</vt:lpstr>
      <vt:lpstr>Климат своего района</vt:lpstr>
      <vt:lpstr>Климат своего района</vt:lpstr>
      <vt:lpstr>Климат своего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63</cp:revision>
  <dcterms:created xsi:type="dcterms:W3CDTF">2014-11-28T17:41:41Z</dcterms:created>
  <dcterms:modified xsi:type="dcterms:W3CDTF">2015-01-23T15:01:12Z</dcterms:modified>
</cp:coreProperties>
</file>