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6" r:id="rId5"/>
    <p:sldId id="262" r:id="rId6"/>
    <p:sldId id="265" r:id="rId7"/>
    <p:sldId id="263" r:id="rId8"/>
    <p:sldId id="267" r:id="rId9"/>
    <p:sldId id="260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</a:t>
          </a:r>
          <a:r>
            <a:rPr lang="en-US" b="1" dirty="0" smtClean="0"/>
            <a:t>2</a:t>
          </a:r>
          <a:r>
            <a:rPr lang="ru-RU" b="1" dirty="0" smtClean="0"/>
            <a:t>4.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8791" y="2772163"/>
            <a:ext cx="4552035" cy="30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Климат и хозяйственная деятельность человека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и хозяйственная деятельность человека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 климат может повлиять на нашу повседневную жизнь?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33623"/>
            <a:ext cx="4071966" cy="2697016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и хозяйственная деятельность человека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Зависимость сельского хозяйства от климата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Растениеводство зависит от поступления тепла и влаги, длины безморозного периода, то есть от агроклиматических ресурсов территории.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За вегетационный </a:t>
            </a:r>
            <a:r>
              <a:rPr lang="ru-RU" sz="2000" i="1" dirty="0" smtClean="0">
                <a:latin typeface="Georgia" pitchFamily="18" charset="0"/>
              </a:rPr>
              <a:t>период</a:t>
            </a:r>
            <a:r>
              <a:rPr lang="en-US" sz="2000" i="1" dirty="0" smtClean="0">
                <a:latin typeface="Georgia" pitchFamily="18" charset="0"/>
              </a:rPr>
              <a:t> –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smtClean="0">
                <a:latin typeface="Georgia" pitchFamily="18" charset="0"/>
              </a:rPr>
              <a:t>время, в которое растения активно </a:t>
            </a:r>
            <a:r>
              <a:rPr lang="ru-RU" sz="2000" i="1" dirty="0" smtClean="0">
                <a:latin typeface="Georgia" pitchFamily="18" charset="0"/>
              </a:rPr>
              <a:t>растут</a:t>
            </a:r>
            <a:r>
              <a:rPr lang="en-US" sz="2000" i="1" dirty="0" smtClean="0">
                <a:latin typeface="Georgia" pitchFamily="18" charset="0"/>
              </a:rPr>
              <a:t> –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smtClean="0">
                <a:latin typeface="Georgia" pitchFamily="18" charset="0"/>
              </a:rPr>
              <a:t>область получает от 2700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 на севере до 3200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 на юге.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Проблемы сельскому хозяйству могут причинять заморозки, засухи и ветровая эрозия земель.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146" y="1539214"/>
            <a:ext cx="3581113" cy="2685834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и хозяйственная деятельность человека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530" y="1056303"/>
            <a:ext cx="3876842" cy="5613425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74083" y="1056303"/>
            <a:ext cx="4155635" cy="55874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Климат и хозяйственная деятельность человека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34" y="439163"/>
            <a:ext cx="7064236" cy="6275985"/>
          </a:xfrm>
          <a:prstGeom prst="rect">
            <a:avLst/>
          </a:prstGeom>
        </p:spPr>
      </p:pic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Климат и хозяйственная деятельность человека</a:t>
            </a:r>
          </a:p>
        </p:txBody>
      </p:sp>
      <p:pic>
        <p:nvPicPr>
          <p:cNvPr id="10" name="Рисунок 9" descr="DSC_209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000101" y="588972"/>
            <a:ext cx="7715303" cy="5608617"/>
          </a:xfrm>
        </p:spPr>
      </p:pic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и хозяйственная деятельность человека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Зависимость строительства и транспорта от климата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При строительстве учитывают глубину промерзания почвы, ход температур в течение года, количество и особенности выпадения осадков (для выбора конструкции здания).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Транспорту вредят метели и сильные ливни.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9831" y="1657349"/>
            <a:ext cx="3703743" cy="2449565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и хозяйственная деятельность человека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Перспективы использования климатических ресурсов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Климатические ресурсы важны для организации курортного дела.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 перспективе широкое применение должны найти солнечные и ветряные двигатели.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8353" y="1316793"/>
            <a:ext cx="3280705" cy="3826719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357298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Достаточно ли тепла получает наша область для ведения сельского хозяйства? Какие культурные растения выращивают в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Какие проблемы создаёт климат для сельского хозяйства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 зависят строительство и транспорт от климата?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Какие положительные стороны климата Воронежской области можно использовать в хозяйственной деятельности?</a:t>
            </a:r>
          </a:p>
          <a:p>
            <a:pPr marL="114300" indent="-457200">
              <a:buNone/>
            </a:pPr>
            <a:r>
              <a:rPr lang="ru-RU" sz="2200" b="1" i="1" dirty="0" smtClean="0">
                <a:latin typeface="Georgia" pitchFamily="18" charset="0"/>
              </a:rPr>
              <a:t>Практическая работа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Определите по карте агроклиматического районирования Воронежской области, какие сельскохозяйственные культуры могут здесь выращиваться? Везде ли в области можно выращивать одни и те же культурные растения?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Климат и хозяйственная деятельность человека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1516" y="169045"/>
            <a:ext cx="838584" cy="5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264</Words>
  <Application>Microsoft Office PowerPoint</Application>
  <PresentationFormat>Экран (4:3)</PresentationFormat>
  <Paragraphs>35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Климат и хозяйственная деятельность человека</vt:lpstr>
      <vt:lpstr>Климат и хозяйственная деятельность человека</vt:lpstr>
      <vt:lpstr>Климат и хозяйственная деятельность человека</vt:lpstr>
      <vt:lpstr>Климат и хозяйственная деятельность человека</vt:lpstr>
      <vt:lpstr>Слайд 5</vt:lpstr>
      <vt:lpstr>Слайд 6</vt:lpstr>
      <vt:lpstr>Климат и хозяйственная деятельность человека</vt:lpstr>
      <vt:lpstr>Климат и хозяйственная деятельность человека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60</cp:revision>
  <dcterms:created xsi:type="dcterms:W3CDTF">2014-11-28T17:41:41Z</dcterms:created>
  <dcterms:modified xsi:type="dcterms:W3CDTF">2015-01-22T07:56:40Z</dcterms:modified>
</cp:coreProperties>
</file>