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4" r:id="rId6"/>
    <p:sldId id="268" r:id="rId7"/>
    <p:sldId id="269" r:id="rId8"/>
    <p:sldId id="273" r:id="rId9"/>
    <p:sldId id="26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17.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2136" y="2629981"/>
            <a:ext cx="440534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Формы рельефа образованные ледником, ветром, </a:t>
            </a:r>
            <a:r>
              <a:rPr lang="ru-RU" sz="3200" b="1" smtClean="0">
                <a:latin typeface="Georgia" pitchFamily="18" charset="0"/>
              </a:rPr>
              <a:t>деятельностью человека</a:t>
            </a:r>
            <a:endParaRPr lang="ru-RU" sz="32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ледником, ветром, деятельностью человека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на образование рельефа влияют ветер, ледники, хозяйственная деятельность человека?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карст, суффозия, образование оползней? Какие формы рельефа при этом образуются?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24809"/>
            <a:ext cx="4071966" cy="2714644"/>
          </a:xfrm>
        </p:spPr>
      </p:pic>
      <p:sp>
        <p:nvSpPr>
          <p:cNvPr id="9" name="TextBox 8"/>
          <p:cNvSpPr txBox="1"/>
          <p:nvPr/>
        </p:nvSpPr>
        <p:spPr>
          <a:xfrm>
            <a:off x="500034" y="4643446"/>
            <a:ext cx="376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Плотина, которой перегородили</a:t>
            </a:r>
          </a:p>
          <a:p>
            <a:pPr algn="ctr"/>
            <a:r>
              <a:rPr lang="ru-RU" dirty="0" smtClean="0"/>
              <a:t>нижнюю часть крупной балки</a:t>
            </a:r>
            <a:endParaRPr lang="ru-RU" dirty="0"/>
          </a:p>
        </p:txBody>
      </p:sp>
      <p:pic>
        <p:nvPicPr>
          <p:cNvPr id="10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ледником, ветром, деятельностью человека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Последствия оледенений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Несколько сот тысяч лет назад в эпоху Донского (Днепровского) оледенения территория нашей области была покрыта ледником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и напоминала нынешнюю Антарктиду.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 ледниковой эпохи в области остались некоторые формы рельефа и мощный слой ледниковых отложений (суглинков, песка, некрупных камней).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172" y="1537507"/>
            <a:ext cx="4061062" cy="2689248"/>
          </a:xfrm>
        </p:spPr>
      </p:pic>
      <p:sp>
        <p:nvSpPr>
          <p:cNvPr id="6" name="TextBox 5"/>
          <p:cNvSpPr txBox="1"/>
          <p:nvPr/>
        </p:nvSpPr>
        <p:spPr>
          <a:xfrm>
            <a:off x="1000100" y="4643446"/>
            <a:ext cx="301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Кусок кварца принесен</a:t>
            </a:r>
          </a:p>
          <a:p>
            <a:pPr algn="ctr"/>
            <a:r>
              <a:rPr lang="ru-RU" dirty="0" smtClean="0"/>
              <a:t>в нашу область ледником.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ледником, ветром, деятельностью человека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Рельефообразующая сила ветра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Рельеф, созданный ветром, – эоловый.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Выдувание почвы с полей ветром  - ветровая эрозия.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491463"/>
            <a:ext cx="4061062" cy="2781337"/>
          </a:xfrm>
        </p:spPr>
      </p:pic>
      <p:sp>
        <p:nvSpPr>
          <p:cNvPr id="6" name="TextBox 5"/>
          <p:cNvSpPr txBox="1"/>
          <p:nvPr/>
        </p:nvSpPr>
        <p:spPr>
          <a:xfrm>
            <a:off x="571472" y="4500570"/>
            <a:ext cx="3433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«Донская Сахара» –</a:t>
            </a:r>
          </a:p>
          <a:p>
            <a:pPr algn="ctr"/>
            <a:r>
              <a:rPr lang="ru-RU" dirty="0" smtClean="0"/>
              <a:t>участок с эоловым рельефом </a:t>
            </a:r>
          </a:p>
          <a:p>
            <a:pPr algn="ctr"/>
            <a:r>
              <a:rPr lang="ru-RU" dirty="0" smtClean="0"/>
              <a:t>на юге области</a:t>
            </a:r>
          </a:p>
          <a:p>
            <a:pPr algn="ctr"/>
            <a:r>
              <a:rPr lang="ru-RU" dirty="0" smtClean="0"/>
              <a:t>(вид из космоса)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21495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Georgia" pitchFamily="18" charset="0"/>
              </a:rPr>
              <a:t>Посадки сосны к северу от Воронежа для предотвращения </a:t>
            </a:r>
            <a:r>
              <a:rPr lang="ru-RU" i="1" dirty="0" err="1" smtClean="0">
                <a:latin typeface="Georgia" pitchFamily="18" charset="0"/>
              </a:rPr>
              <a:t>развевания</a:t>
            </a:r>
            <a:r>
              <a:rPr lang="ru-RU" i="1" dirty="0" smtClean="0">
                <a:latin typeface="Georgia" pitchFamily="18" charset="0"/>
              </a:rPr>
              <a:t> песка ветром.</a:t>
            </a:r>
          </a:p>
        </p:txBody>
      </p:sp>
      <p:pic>
        <p:nvPicPr>
          <p:cNvPr id="12" name="Содержимое 11" descr="IMG_44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16" y="1826458"/>
            <a:ext cx="4038600" cy="3029804"/>
          </a:xfrm>
        </p:spPr>
      </p:pic>
      <p:sp>
        <p:nvSpPr>
          <p:cNvPr id="8" name="Прямоугольник 7"/>
          <p:cNvSpPr/>
          <p:nvPr/>
        </p:nvSpPr>
        <p:spPr>
          <a:xfrm>
            <a:off x="4672042" y="521495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Georgia" pitchFamily="18" charset="0"/>
              </a:rPr>
              <a:t>Лесополосы, посаженные вокруг полей, защищают почву от ветра и водной эрозии.</a:t>
            </a:r>
          </a:p>
        </p:txBody>
      </p:sp>
      <p:pic>
        <p:nvPicPr>
          <p:cNvPr id="13" name="Содержимое 11" descr="IMG_4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3358" y="1826459"/>
            <a:ext cx="4038600" cy="30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 descr="12_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ледником, ветром, деятельностью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ледником, ветром, деятельностью человека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Биогенный рельеф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Биогенный рельеф – это рельеф, созданный животными (муравейники, сурчины, бобровые плотины).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59" y="1491463"/>
            <a:ext cx="3713687" cy="2781337"/>
          </a:xfrm>
        </p:spPr>
      </p:pic>
      <p:sp>
        <p:nvSpPr>
          <p:cNvPr id="6" name="TextBox 5"/>
          <p:cNvSpPr txBox="1"/>
          <p:nvPr/>
        </p:nvSpPr>
        <p:spPr>
          <a:xfrm>
            <a:off x="1663822" y="4500570"/>
            <a:ext cx="10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Сурчина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ледником, ветром, деятельностью человека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Антропогенный рельеф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Антропогенный рельеф – это рельеф, созданный человеком.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Формы антропогенного рельефа –  карьеры, насыпи, котлованы, плотины, шахты и т.д.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59" y="1491463"/>
            <a:ext cx="3713687" cy="2781336"/>
          </a:xfrm>
        </p:spPr>
      </p:pic>
      <p:sp>
        <p:nvSpPr>
          <p:cNvPr id="6" name="TextBox 5"/>
          <p:cNvSpPr txBox="1"/>
          <p:nvPr/>
        </p:nvSpPr>
        <p:spPr>
          <a:xfrm>
            <a:off x="1000100" y="4500570"/>
            <a:ext cx="281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Карьер по добыче песка</a:t>
            </a:r>
            <a:endParaRPr lang="ru-RU" dirty="0"/>
          </a:p>
        </p:txBody>
      </p:sp>
      <p:pic>
        <p:nvPicPr>
          <p:cNvPr id="9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21495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Georgia" pitchFamily="18" charset="0"/>
              </a:rPr>
              <a:t>Дорожная насыпь</a:t>
            </a:r>
          </a:p>
        </p:txBody>
      </p:sp>
      <p:pic>
        <p:nvPicPr>
          <p:cNvPr id="12" name="Содержимое 11" descr="IMG_44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16" y="1826459"/>
            <a:ext cx="4038600" cy="3029804"/>
          </a:xfrm>
        </p:spPr>
      </p:pic>
      <p:sp>
        <p:nvSpPr>
          <p:cNvPr id="8" name="Прямоугольник 7"/>
          <p:cNvSpPr/>
          <p:nvPr/>
        </p:nvSpPr>
        <p:spPr>
          <a:xfrm>
            <a:off x="4672042" y="521495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Georgia" pitchFamily="18" charset="0"/>
              </a:rPr>
              <a:t>Плотина пруда на реке </a:t>
            </a:r>
          </a:p>
          <a:p>
            <a:pPr marL="0" indent="0" algn="ctr">
              <a:buNone/>
            </a:pPr>
            <a:r>
              <a:rPr lang="ru-RU" i="1" dirty="0" smtClean="0">
                <a:latin typeface="Georgia" pitchFamily="18" charset="0"/>
              </a:rPr>
              <a:t>Верхняя </a:t>
            </a:r>
            <a:r>
              <a:rPr lang="ru-RU" i="1" dirty="0" err="1" smtClean="0">
                <a:latin typeface="Georgia" pitchFamily="18" charset="0"/>
              </a:rPr>
              <a:t>Матрёночка</a:t>
            </a:r>
            <a:endParaRPr lang="ru-RU" i="1" dirty="0" smtClean="0">
              <a:latin typeface="Georgia" pitchFamily="18" charset="0"/>
            </a:endParaRPr>
          </a:p>
        </p:txBody>
      </p:sp>
      <p:pic>
        <p:nvPicPr>
          <p:cNvPr id="13" name="Содержимое 11" descr="IMG_4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3855" y="1826459"/>
            <a:ext cx="4037605" cy="30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" descr="12_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Формы рельефа, образованные ледником, ветром, деятельностью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формы рельефа были образованы ледником?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ветер участвует в формировании рельефа?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 чем заключается отрицательное воздействие ветра на почву и как с ним бороться?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биогенные и антропогенные формы рельефа вам известны?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b="1" i="1" dirty="0" smtClean="0">
                <a:latin typeface="Georgia" pitchFamily="18" charset="0"/>
              </a:rPr>
              <a:t>Творческое задание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Есть ли в окрестностях вашего населённого пункта, школы, формы рельефа, изученные на этом уроке? Расскажите о них. Как они влияют на хозяйственную деятельность человека.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pic>
        <p:nvPicPr>
          <p:cNvPr id="6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45187"/>
            <a:ext cx="855349" cy="6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00100" y="7141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smtClean="0">
                <a:latin typeface="Georgia" pitchFamily="18" charset="0"/>
              </a:rPr>
              <a:t>Формы рельефа, </a:t>
            </a:r>
            <a:r>
              <a:rPr lang="ru-RU" sz="2200" b="1" dirty="0" smtClean="0">
                <a:latin typeface="Georgia" pitchFamily="18" charset="0"/>
              </a:rPr>
              <a:t>образованные ледником, ветром, </a:t>
            </a:r>
            <a:r>
              <a:rPr lang="ru-RU" sz="2200" b="1" smtClean="0">
                <a:latin typeface="Georgia" pitchFamily="18" charset="0"/>
              </a:rPr>
              <a:t>деятельностью человека</a:t>
            </a:r>
            <a:endParaRPr lang="ru-RU" sz="22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381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Формы рельефа образованные ледником, ветром, деятельностью человека</vt:lpstr>
      <vt:lpstr>Формы рельефа, образованные ледником, ветром, деятельностью человека</vt:lpstr>
      <vt:lpstr>Формы рельефа, образованные ледником, ветром, деятельностью человека</vt:lpstr>
      <vt:lpstr>Формы рельефа, образованные ледником, ветром, деятельностью человека</vt:lpstr>
      <vt:lpstr>Формы рельефа, образованные ледником, ветром, деятельностью человека</vt:lpstr>
      <vt:lpstr>Формы рельефа, образованные ледником, ветром, деятельностью человека</vt:lpstr>
      <vt:lpstr>Формы рельефа, образованные ледником, ветром, деятельностью человека</vt:lpstr>
      <vt:lpstr>Формы рельефа, образованные ледником, ветром, деятельностью человека</vt:lpstr>
      <vt:lpstr>Формы рельефа, образованные ледником, ветром, деятельностью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63</cp:revision>
  <dcterms:created xsi:type="dcterms:W3CDTF">2014-11-28T17:41:41Z</dcterms:created>
  <dcterms:modified xsi:type="dcterms:W3CDTF">2014-12-23T18:05:25Z</dcterms:modified>
</cp:coreProperties>
</file>