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3" r:id="rId5"/>
    <p:sldId id="269" r:id="rId6"/>
    <p:sldId id="270" r:id="rId7"/>
    <p:sldId id="268" r:id="rId8"/>
    <p:sldId id="262" r:id="rId9"/>
    <p:sldId id="260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/>
      <dgm:t>
        <a:bodyPr/>
        <a:lstStyle/>
        <a:p>
          <a:pPr rtl="0"/>
          <a:r>
            <a:rPr lang="ru-RU" b="1" dirty="0" smtClean="0"/>
            <a:t>Урок 12.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/>
    </dgm:pt>
    <dgm:pt modelId="{E08D0A24-6C9F-4F0C-9C03-79D35E22BFF3}" type="pres">
      <dgm:prSet presAssocID="{0D27236E-0F48-442E-BEB2-C7DC34754491}" presName="space" presStyleCnt="0"/>
      <dgm:spPr/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22136" y="2629981"/>
            <a:ext cx="4405345" cy="329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142875"/>
            <a:ext cx="1284288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Georgia" pitchFamily="18" charset="0"/>
              </a:rPr>
              <a:t>Полезные ископаемые Воронежской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Полезные ископаемые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такое минерал?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такое горная порода?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Какие горные породы встречаются в Воронежской области?</a:t>
            </a:r>
            <a:endParaRPr lang="ru-RU" sz="2000" dirty="0" smtClean="0">
              <a:latin typeface="Georgia" pitchFamily="18" charset="0"/>
            </a:endParaRP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357298"/>
            <a:ext cx="4071965" cy="3049667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42844" y="4643446"/>
            <a:ext cx="443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Карьер по добыче гранита в Павловске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Полезные ископаемые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Что такое полезные ископаемые?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Полезные ископаемые – это минералы и горные породы</a:t>
            </a:r>
            <a:r>
              <a:rPr lang="ru-RU" sz="2000" i="1" smtClean="0">
                <a:latin typeface="Georgia" pitchFamily="18" charset="0"/>
              </a:rPr>
              <a:t>, которые, </a:t>
            </a:r>
            <a:r>
              <a:rPr lang="ru-RU" sz="2000" i="1" dirty="0" smtClean="0">
                <a:latin typeface="Georgia" pitchFamily="18" charset="0"/>
              </a:rPr>
              <a:t>благодаря </a:t>
            </a:r>
            <a:r>
              <a:rPr lang="ru-RU" sz="2000" i="1" smtClean="0">
                <a:latin typeface="Georgia" pitchFamily="18" charset="0"/>
              </a:rPr>
              <a:t>своим свойствам, </a:t>
            </a:r>
            <a:r>
              <a:rPr lang="ru-RU" sz="2000" i="1" dirty="0" smtClean="0">
                <a:latin typeface="Georgia" pitchFamily="18" charset="0"/>
              </a:rPr>
              <a:t>могут эффективно использоваться в хозяйстве.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Из полезных ископаемых делают строительные материалы, выплавляют металлы, производят  химическое сырье, топливо.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Со временем всё больше минералов и горных пород становятся полезными ископаемыми.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146" y="1541108"/>
            <a:ext cx="3581113" cy="2682046"/>
          </a:xfrm>
        </p:spPr>
      </p:pic>
      <p:sp>
        <p:nvSpPr>
          <p:cNvPr id="6" name="TextBox 5"/>
          <p:cNvSpPr txBox="1"/>
          <p:nvPr/>
        </p:nvSpPr>
        <p:spPr>
          <a:xfrm>
            <a:off x="531146" y="4643446"/>
            <a:ext cx="327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Здесь ведётся добыча песка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Полезные ископаемые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Полезные ископаемые Воронежской области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Воронежской области разведано более 260 месторождений полезных ископаемых.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области добывают: пески, песчаники, граниты, глины, графит, охру, известняки, мел, мергель, минеральные воды и другое.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Многие месторождения не используются, так как сырья в них слишком мало и его добыча будет очень дорогой. 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7107" y="1209685"/>
            <a:ext cx="3556265" cy="4148141"/>
          </a:xfrm>
        </p:spPr>
      </p:pic>
      <p:sp>
        <p:nvSpPr>
          <p:cNvPr id="6" name="TextBox 5"/>
          <p:cNvSpPr txBox="1"/>
          <p:nvPr/>
        </p:nvSpPr>
        <p:spPr>
          <a:xfrm>
            <a:off x="642910" y="5425875"/>
            <a:ext cx="3588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Гранитный щебень используют </a:t>
            </a:r>
          </a:p>
          <a:p>
            <a:pPr algn="ctr"/>
            <a:r>
              <a:rPr lang="ru-RU" dirty="0" smtClean="0"/>
              <a:t>при строительстве дорог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Полезные ископаемые Воронежской области</a:t>
            </a: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8982" y="1000108"/>
            <a:ext cx="3050076" cy="2357454"/>
          </a:xfrm>
        </p:spPr>
      </p:pic>
      <p:sp>
        <p:nvSpPr>
          <p:cNvPr id="6" name="TextBox 5"/>
          <p:cNvSpPr txBox="1"/>
          <p:nvPr/>
        </p:nvSpPr>
        <p:spPr>
          <a:xfrm>
            <a:off x="1837537" y="3357562"/>
            <a:ext cx="109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Мергель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8" name="Picture 4" descr="http://www.mv.org.ua/image/news_small/2014/04/13_061224_m-graf_13_4583_la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714752"/>
            <a:ext cx="3069530" cy="230653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952504" y="6060064"/>
            <a:ext cx="97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Графит</a:t>
            </a:r>
            <a:endParaRPr lang="ru-RU" dirty="0"/>
          </a:p>
        </p:txBody>
      </p:sp>
      <p:pic>
        <p:nvPicPr>
          <p:cNvPr id="1030" name="Picture 6" descr="ОХРА. И немного о том, что с ней связано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2386" y="1000108"/>
            <a:ext cx="3050076" cy="228755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95919" y="3357562"/>
            <a:ext cx="73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Охра</a:t>
            </a:r>
            <a:endParaRPr lang="ru-RU" dirty="0"/>
          </a:p>
        </p:txBody>
      </p:sp>
      <p:pic>
        <p:nvPicPr>
          <p:cNvPr id="13" name="Рисунок 12" descr="10_30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696" y="3714751"/>
            <a:ext cx="3054766" cy="22878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00760" y="6002594"/>
            <a:ext cx="128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Известняк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Полезные ископаемые Воронежской области</a:t>
            </a: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78982" y="1168745"/>
            <a:ext cx="3050076" cy="2020180"/>
          </a:xfrm>
        </p:spPr>
      </p:pic>
      <p:sp>
        <p:nvSpPr>
          <p:cNvPr id="6" name="TextBox 5"/>
          <p:cNvSpPr txBox="1"/>
          <p:nvPr/>
        </p:nvSpPr>
        <p:spPr>
          <a:xfrm>
            <a:off x="1837537" y="3357562"/>
            <a:ext cx="116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Суглинок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8" name="Picture 4" descr="http://www.mv.org.ua/image/news_small/2014/04/13_061224_m-graf_13_4583_lab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57224" y="3851486"/>
            <a:ext cx="3069530" cy="203306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472" y="6060064"/>
            <a:ext cx="362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Прослойка фосфоритов в песке</a:t>
            </a:r>
            <a:endParaRPr lang="ru-RU" dirty="0"/>
          </a:p>
        </p:txBody>
      </p:sp>
      <p:pic>
        <p:nvPicPr>
          <p:cNvPr id="1030" name="Picture 6" descr="ОХРА. И немного о том, что с ней связано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22386" y="1133796"/>
            <a:ext cx="3050076" cy="202018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95919" y="3357562"/>
            <a:ext cx="82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Песок</a:t>
            </a:r>
            <a:endParaRPr lang="ru-RU" dirty="0"/>
          </a:p>
        </p:txBody>
      </p:sp>
      <p:pic>
        <p:nvPicPr>
          <p:cNvPr id="13" name="Рисунок 12" descr="10_30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17696" y="3847029"/>
            <a:ext cx="3054766" cy="20232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29190" y="6002594"/>
            <a:ext cx="3128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Выходы песчаника на Дону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Полезные ископаемые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Добыча полезных ископаемых и охрана природы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Полезные ископаемые добывают двумя способами: открытым из карьеров и закрытым из шахт.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При добыче загрязняются воздух и воды. Ненужные горные породы сваливают в огромные кучи – терриконы (отвалы).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Нередко добыча полезных ископаемых приводит к загрязнению окружающей среды.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928" y="1607484"/>
            <a:ext cx="4016319" cy="3007990"/>
          </a:xfrm>
        </p:spPr>
      </p:pic>
      <p:sp>
        <p:nvSpPr>
          <p:cNvPr id="6" name="TextBox 5"/>
          <p:cNvSpPr txBox="1"/>
          <p:nvPr/>
        </p:nvSpPr>
        <p:spPr>
          <a:xfrm>
            <a:off x="214282" y="5072074"/>
            <a:ext cx="4258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Карьер по добыче огнеупорной глины</a:t>
            </a:r>
            <a:endParaRPr lang="ru-RU" dirty="0"/>
          </a:p>
          <a:p>
            <a:pPr algn="ctr"/>
            <a:r>
              <a:rPr lang="ru-RU" dirty="0" smtClean="0"/>
              <a:t>вблизи Семилук</a:t>
            </a:r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Полезные ископаемые Воронежской области</a:t>
            </a:r>
          </a:p>
        </p:txBody>
      </p:sp>
      <p:pic>
        <p:nvPicPr>
          <p:cNvPr id="15" name="Рисунок 14" descr="obl 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39163"/>
            <a:ext cx="7143800" cy="6275985"/>
          </a:xfrm>
          <a:prstGeom prst="rect">
            <a:avLst/>
          </a:prstGeom>
        </p:spPr>
      </p:pic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Рисунок 7" descr="img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4524" y="2857496"/>
            <a:ext cx="1879476" cy="3968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750663"/>
            <a:ext cx="8429684" cy="5645671"/>
          </a:xfrm>
        </p:spPr>
        <p:txBody>
          <a:bodyPr/>
          <a:lstStyle/>
          <a:p>
            <a:pPr>
              <a:buNone/>
            </a:pPr>
            <a:r>
              <a:rPr lang="ru-RU" sz="20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Что такое полезные ископаемые? Как вы полагаете, увеличивалось или уменьшалось количество разновидностей полезных ископаемых с древности до наших дней?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Где в области добывают песок, песчаник, гранит, охру?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Какое хозяйственное значение имеют глины? Назовите места их добычи в области.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Где добывают в Воронежской области мел, известняк, мергель? Для чего они нужны?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1800" i="1" dirty="0" smtClean="0">
                <a:latin typeface="Georgia" pitchFamily="18" charset="0"/>
              </a:rPr>
              <a:t>По каким причинам на территории нашей области не ведётся добыча некоторых полезных ископаемых?</a:t>
            </a:r>
          </a:p>
          <a:p>
            <a:pPr marL="114300" indent="-457200">
              <a:buFont typeface="+mj-lt"/>
              <a:buAutoNum type="arabicPeriod"/>
            </a:pPr>
            <a:endParaRPr lang="ru-RU" sz="16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000" b="1" i="1" dirty="0" smtClean="0">
                <a:latin typeface="Georgia" pitchFamily="18" charset="0"/>
              </a:rPr>
              <a:t>Практическая работа</a:t>
            </a:r>
          </a:p>
          <a:p>
            <a:pPr marL="0" indent="0">
              <a:buNone/>
            </a:pPr>
            <a:r>
              <a:rPr lang="ru-RU" sz="1800" i="1" dirty="0" smtClean="0">
                <a:latin typeface="Georgia" pitchFamily="18" charset="0"/>
              </a:rPr>
              <a:t>Проанализируйте карту «Физико-географические особенности Воронежской </a:t>
            </a:r>
            <a:r>
              <a:rPr lang="ru-RU" sz="1800" i="1" smtClean="0">
                <a:latin typeface="Georgia" pitchFamily="18" charset="0"/>
              </a:rPr>
              <a:t>области. Полезные </a:t>
            </a:r>
            <a:r>
              <a:rPr lang="ru-RU" sz="1800" i="1" dirty="0" smtClean="0">
                <a:latin typeface="Georgia" pitchFamily="18" charset="0"/>
              </a:rPr>
              <a:t>ископаемые» в Атласе Воронежской области. Определите, какие месторождения есть в вашем районе или вблизи вашего населенного пункта?</a:t>
            </a:r>
          </a:p>
          <a:p>
            <a:pPr marL="0" indent="0">
              <a:buNone/>
            </a:pPr>
            <a:r>
              <a:rPr lang="ru-RU" sz="1600" i="1" dirty="0" smtClean="0">
                <a:latin typeface="Georgia" pitchFamily="18" charset="0"/>
              </a:rPr>
              <a:t>.</a:t>
            </a:r>
          </a:p>
          <a:p>
            <a:pPr marL="114300" indent="-45720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000" i="1" dirty="0" smtClean="0">
                <a:latin typeface="Georgia" pitchFamily="18" charset="0"/>
              </a:rPr>
              <a:t>								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Полезные ископаемые Воронежской области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</TotalTime>
  <Words>373</Words>
  <Application>Microsoft Office PowerPoint</Application>
  <PresentationFormat>Экран (4:3)</PresentationFormat>
  <Paragraphs>59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Полезные ископаемые Воронежской области</vt:lpstr>
      <vt:lpstr>Полезные ископаемые Воронежской области</vt:lpstr>
      <vt:lpstr>Полезные ископаемые Воронежской области</vt:lpstr>
      <vt:lpstr>Полезные ископаемые Воронежской области</vt:lpstr>
      <vt:lpstr>Полезные ископаемые Воронежской области</vt:lpstr>
      <vt:lpstr>Полезные ископаемые Воронежской области</vt:lpstr>
      <vt:lpstr>Полезные ископаемые Воронежской области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72</cp:revision>
  <dcterms:created xsi:type="dcterms:W3CDTF">2014-11-28T17:41:41Z</dcterms:created>
  <dcterms:modified xsi:type="dcterms:W3CDTF">2015-01-20T14:28:21Z</dcterms:modified>
</cp:coreProperties>
</file>