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3" r:id="rId5"/>
    <p:sldId id="264" r:id="rId6"/>
    <p:sldId id="265" r:id="rId7"/>
    <p:sldId id="260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</a:t>
          </a:r>
          <a:r>
            <a:rPr lang="en-US" b="1" dirty="0" smtClean="0"/>
            <a:t>2</a:t>
          </a:r>
          <a:r>
            <a:rPr lang="ru-RU" b="1" dirty="0" smtClean="0"/>
            <a:t>9.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022136" y="2629981"/>
            <a:ext cx="4405344" cy="329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Georgia" pitchFamily="18" charset="0"/>
              </a:rPr>
              <a:t>Озёра и болота Воронежской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Озёра и болота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Что такое озеро?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Какими по происхождению бывают озёрные котловины?</a:t>
            </a:r>
            <a:endParaRPr lang="ru-RU" sz="2000" dirty="0" smtClean="0">
              <a:latin typeface="Georgia" pitchFamily="18" charset="0"/>
            </a:endParaRP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024743"/>
            <a:ext cx="3214710" cy="4286281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71472" y="5417122"/>
            <a:ext cx="318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Озеро-старица реки Усмань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Озёра и болота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Происхождение озёр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Воронежской области 738 озёр.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Озёра у нас обычно невелики. Большая их часть находится на поймах рек. Это озёра-старицы.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Река, </a:t>
            </a:r>
            <a:r>
              <a:rPr lang="ru-RU" sz="2000" i="1" dirty="0" smtClean="0">
                <a:latin typeface="Georgia" pitchFamily="18" charset="0"/>
              </a:rPr>
              <a:t>петляя </a:t>
            </a:r>
            <a:r>
              <a:rPr lang="ru-RU" sz="2000" i="1" dirty="0" smtClean="0">
                <a:latin typeface="Georgia" pitchFamily="18" charset="0"/>
              </a:rPr>
              <a:t>по пойме, постепенно образует крупные </a:t>
            </a:r>
            <a:r>
              <a:rPr lang="ru-RU" sz="2000" i="1" dirty="0" smtClean="0">
                <a:latin typeface="Georgia" pitchFamily="18" charset="0"/>
              </a:rPr>
              <a:t>изгибы</a:t>
            </a:r>
            <a:r>
              <a:rPr lang="ru-RU" sz="2000" i="1" dirty="0" smtClean="0">
                <a:latin typeface="Georgia" pitchFamily="18" charset="0"/>
              </a:rPr>
              <a:t>. Затем река спрямляет себе путь, создавая новое русло. Старое русло отсоединяется песком от нового, течение в нём прекращается – формируется озеро-старица, которое постепенно зарастает водной растительностью.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1024742"/>
            <a:ext cx="3143272" cy="4191029"/>
          </a:xfrm>
        </p:spPr>
      </p:pic>
      <p:sp>
        <p:nvSpPr>
          <p:cNvPr id="6" name="TextBox 5"/>
          <p:cNvSpPr txBox="1"/>
          <p:nvPr/>
        </p:nvSpPr>
        <p:spPr>
          <a:xfrm>
            <a:off x="752409" y="5345684"/>
            <a:ext cx="2533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Старица реки Криуша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Озёра и болота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Озёра Воронежской области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Много озёр-стариц на поймах крупных рек: Дона, </a:t>
            </a:r>
            <a:r>
              <a:rPr lang="ru-RU" sz="2000" i="1" dirty="0" err="1" smtClean="0">
                <a:latin typeface="Georgia" pitchFamily="18" charset="0"/>
              </a:rPr>
              <a:t>Хопра</a:t>
            </a:r>
            <a:r>
              <a:rPr lang="ru-RU" sz="2000" i="1" dirty="0" smtClean="0">
                <a:latin typeface="Georgia" pitchFamily="18" charset="0"/>
              </a:rPr>
              <a:t>, Вороны, Воронежа, Битюга, Тихой Сосны.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На водоразделах Окско-Донской низменности встречаются небольшие озёра в суффозионных блюдцах и западинах.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На Среднерусской возвышенности встречаются карстовые озёра, имеющие округлую форму. Крупнейшее из </a:t>
            </a:r>
            <a:r>
              <a:rPr lang="ru-RU" sz="2000" i="1" dirty="0" smtClean="0">
                <a:latin typeface="Georgia" pitchFamily="18" charset="0"/>
              </a:rPr>
              <a:t>них – </a:t>
            </a:r>
            <a:r>
              <a:rPr lang="ru-RU" sz="2000" i="1" dirty="0" smtClean="0">
                <a:latin typeface="Georgia" pitchFamily="18" charset="0"/>
              </a:rPr>
              <a:t>озеро Лиман.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9824" y="1523195"/>
            <a:ext cx="4184690" cy="3138517"/>
          </a:xfrm>
        </p:spPr>
      </p:pic>
      <p:sp>
        <p:nvSpPr>
          <p:cNvPr id="6" name="TextBox 5"/>
          <p:cNvSpPr txBox="1"/>
          <p:nvPr/>
        </p:nvSpPr>
        <p:spPr>
          <a:xfrm>
            <a:off x="285720" y="5345684"/>
            <a:ext cx="4084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Староречье </a:t>
            </a:r>
            <a:r>
              <a:rPr lang="ru-RU" dirty="0" smtClean="0"/>
              <a:t>Дона </a:t>
            </a:r>
            <a:r>
              <a:rPr lang="ru-RU" dirty="0" smtClean="0"/>
              <a:t>зарастает водной</a:t>
            </a:r>
          </a:p>
          <a:p>
            <a:pPr algn="ctr"/>
            <a:r>
              <a:rPr lang="ru-RU" dirty="0" smtClean="0"/>
              <a:t>растительностью и постепенно</a:t>
            </a:r>
          </a:p>
          <a:p>
            <a:pPr algn="ctr"/>
            <a:r>
              <a:rPr lang="ru-RU" dirty="0" smtClean="0"/>
              <a:t>превращается в старицу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Озёра и болота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750664"/>
            <a:ext cx="4352956" cy="5893046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Болота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Воронежской области болотами занято около 1% территории.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Обычно они встречаются в речных поймах Дона, Тихой Сосны, Битюга, </a:t>
            </a:r>
            <a:r>
              <a:rPr lang="ru-RU" sz="2000" i="1" dirty="0" err="1" smtClean="0">
                <a:latin typeface="Georgia" pitchFamily="18" charset="0"/>
              </a:rPr>
              <a:t>Хопра</a:t>
            </a:r>
            <a:r>
              <a:rPr lang="ru-RU" sz="2000" i="1" dirty="0" smtClean="0">
                <a:latin typeface="Georgia" pitchFamily="18" charset="0"/>
              </a:rPr>
              <a:t>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западинах Окско-Донской низменности болота встречаются среди осинового леса.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На болотах области произрастает до 60 видов лекарственных растений. Есть ягоды – клюква, голубика, черника. Болота регулируют сток рек, повышая их уровень в межень.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412" y="1525408"/>
            <a:ext cx="3877101" cy="2903724"/>
          </a:xfrm>
        </p:spPr>
      </p:pic>
      <p:sp>
        <p:nvSpPr>
          <p:cNvPr id="6" name="TextBox 5"/>
          <p:cNvSpPr txBox="1"/>
          <p:nvPr/>
        </p:nvSpPr>
        <p:spPr>
          <a:xfrm>
            <a:off x="714348" y="4699353"/>
            <a:ext cx="323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Небольшое болото на </a:t>
            </a:r>
          </a:p>
          <a:p>
            <a:pPr algn="ctr"/>
            <a:r>
              <a:rPr lang="ru-RU" dirty="0" smtClean="0"/>
              <a:t>Окско-Донской низменности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Озёра и болота Воронежской области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352956" cy="5500726"/>
          </a:xfrm>
        </p:spPr>
        <p:txBody>
          <a:bodyPr/>
          <a:lstStyle/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Есть ли в окрестностях вашего населённого пункта (школы) озёра или болота?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Расскажите о них.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Велики ли они по размерам? Насколько глубокие?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Откуда в них поступает вода?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Какие растения растут по </a:t>
            </a:r>
            <a:r>
              <a:rPr lang="ru-RU" sz="2000" i="1" dirty="0" smtClean="0">
                <a:latin typeface="Georgia" pitchFamily="18" charset="0"/>
              </a:rPr>
              <a:t>берегам озера и </a:t>
            </a:r>
            <a:r>
              <a:rPr lang="ru-RU" sz="2000" i="1" dirty="0" smtClean="0">
                <a:latin typeface="Georgia" pitchFamily="18" charset="0"/>
              </a:rPr>
              <a:t>в озере (болоте)?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Какие животные там обитают?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7412" y="1693295"/>
            <a:ext cx="3877101" cy="2567950"/>
          </a:xfrm>
        </p:spPr>
      </p:pic>
      <p:sp>
        <p:nvSpPr>
          <p:cNvPr id="6" name="TextBox 5"/>
          <p:cNvSpPr txBox="1"/>
          <p:nvPr/>
        </p:nvSpPr>
        <p:spPr>
          <a:xfrm>
            <a:off x="929591" y="4572008"/>
            <a:ext cx="3070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Русло реки Воронеж со </a:t>
            </a:r>
          </a:p>
          <a:p>
            <a:pPr algn="ctr"/>
            <a:r>
              <a:rPr lang="ru-RU" dirty="0" smtClean="0"/>
              <a:t>старицами вблизи Рамони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750663"/>
            <a:ext cx="8429684" cy="5645671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такое озеро? 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Каково происхождение озёр на территории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 можно отличить карстовое озеро от озера-старицы?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Какие озёра встречаются в вашей местности?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 образуются болота и каково их значение?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400" b="1" i="1" dirty="0" smtClean="0">
                <a:latin typeface="Georgia" pitchFamily="18" charset="0"/>
              </a:rPr>
              <a:t>Творческое задание</a:t>
            </a:r>
          </a:p>
          <a:p>
            <a:pPr marL="0" indent="0">
              <a:buNone/>
            </a:pPr>
            <a:r>
              <a:rPr lang="ru-RU" sz="2000" i="1" dirty="0" smtClean="0">
                <a:latin typeface="Georgia" pitchFamily="18" charset="0"/>
              </a:rPr>
              <a:t>Расскажите об озёрах и болотах вашего района, окрестностей населённого </a:t>
            </a:r>
            <a:r>
              <a:rPr lang="ru-RU" sz="2000" i="1" smtClean="0">
                <a:latin typeface="Georgia" pitchFamily="18" charset="0"/>
              </a:rPr>
              <a:t>пункта</a:t>
            </a:r>
            <a:r>
              <a:rPr lang="ru-RU" sz="2000" i="1" smtClean="0">
                <a:latin typeface="Georgia" pitchFamily="18" charset="0"/>
              </a:rPr>
              <a:t>.</a:t>
            </a: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000" i="1" dirty="0" smtClean="0">
                <a:latin typeface="Georgia" pitchFamily="18" charset="0"/>
              </a:rPr>
              <a:t>								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Озёра и болота Воронежской области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028" y="142852"/>
            <a:ext cx="811560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371</Words>
  <Application>Microsoft Office PowerPoint</Application>
  <PresentationFormat>Экран (4:3)</PresentationFormat>
  <Paragraphs>55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Озёра и болота Воронежской области</vt:lpstr>
      <vt:lpstr>Озёра и болота Воронежской области</vt:lpstr>
      <vt:lpstr>Озёра и болота Воронежской области</vt:lpstr>
      <vt:lpstr>Озёра и болота Воронежской области</vt:lpstr>
      <vt:lpstr>Озёра и болота Воронежской области</vt:lpstr>
      <vt:lpstr>Озёра и болота Воронежской области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73</cp:revision>
  <dcterms:created xsi:type="dcterms:W3CDTF">2014-11-28T17:41:41Z</dcterms:created>
  <dcterms:modified xsi:type="dcterms:W3CDTF">2015-01-23T13:17:52Z</dcterms:modified>
</cp:coreProperties>
</file>